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1" r:id="rId2"/>
    <p:sldId id="345" r:id="rId3"/>
    <p:sldId id="311" r:id="rId4"/>
    <p:sldId id="346" r:id="rId5"/>
    <p:sldId id="295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3" r:id="rId22"/>
    <p:sldId id="334" r:id="rId23"/>
    <p:sldId id="335" r:id="rId24"/>
    <p:sldId id="336" r:id="rId25"/>
    <p:sldId id="337" r:id="rId26"/>
    <p:sldId id="338" r:id="rId27"/>
    <p:sldId id="330" r:id="rId28"/>
    <p:sldId id="331" r:id="rId29"/>
    <p:sldId id="340" r:id="rId30"/>
    <p:sldId id="347" r:id="rId31"/>
    <p:sldId id="341" r:id="rId32"/>
    <p:sldId id="342" r:id="rId33"/>
    <p:sldId id="332" r:id="rId34"/>
    <p:sldId id="343" r:id="rId35"/>
    <p:sldId id="34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9D01B-8281-4CFA-9B4B-F4BC79B3C39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77E32-B721-447E-8E29-BA6F7F9EC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77E32-B721-447E-8E29-BA6F7F9EC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1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9F113C-3674-8091-85B9-D29486F83AF7}"/>
              </a:ext>
            </a:extLst>
          </p:cNvPr>
          <p:cNvSpPr txBox="1"/>
          <p:nvPr/>
        </p:nvSpPr>
        <p:spPr>
          <a:xfrm>
            <a:off x="0" y="597455"/>
            <a:ext cx="12192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6600" b="1" dirty="0">
                <a:solidFill>
                  <a:schemeClr val="accent3"/>
                </a:solidFill>
              </a:rPr>
              <a:t>SENSITIVITY ANALYSIS OF ELASTOC CONCRETE FRAME BY CHANGING COLUMN HEIGHT, BEAM LENGTH AND MASS USING OPENSEES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2A6CE-B19A-4D16-82E2-B4E9B77C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EDBA1-0B58-244F-09EC-DBF67C8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38FA-B162-D6E4-718F-3BB2365B4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CE4122-4325-6ABD-24FD-EC351CE2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19A1-78A5-4262-2ED2-824E5A33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62391-76AB-AF12-3045-059BEA7A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8B91-B653-C209-0099-1B51D840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9329C5-D5F8-48BF-B5FE-AF868FD6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0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3D97C-BC17-5416-ED2B-CE328195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D83A3-F9D3-F83C-6BFD-669E2118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1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E3CB-0997-F6C8-F854-351EBE43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F6720-4D2D-F35A-A04F-5408FDB9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67" y="777738"/>
            <a:ext cx="61280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3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069C-B838-BC98-FBF3-D54B7017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A5729-0C1F-2935-2EF5-27D4FBC7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7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E73-F01D-5D92-986B-1C1BA8D23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2A6104-651D-8F67-07C8-E2F81AE9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7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5F0B-8607-AABB-8762-0D9AB77E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0097B-AFBE-7215-5D06-53DB9F8A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9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C37B5-22E2-C1A9-D27B-DE8E711C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A42FB-A1B8-A7C8-887E-C8CB009D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65" y="777738"/>
            <a:ext cx="622967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3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AC2D1-B448-39E1-AAF0-022E3DA8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FFF9F-B511-A7AB-AF17-A5A929D7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20" y="0"/>
            <a:ext cx="830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B42E-5FB0-9F75-F720-7BF3C6B0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A2C27-FF80-6B1A-9398-DB31ABAC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AE65-065D-30DE-9FA1-2B613B87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9A7E8E-B767-B5FC-AB02-B41E6E0F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0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22C3-58FB-19E4-36D0-BAFB525CA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3F4AC2-B5F5-824F-950E-C8326991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10" y="777738"/>
            <a:ext cx="639477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3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45433-22F5-7815-74FB-5C5E2CC1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F6A34-5A5A-6AE6-4709-6BDDA48C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2A3E-EEED-7E58-C45A-4D34D103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CF494-7A08-A25B-55E4-5A4B5EE5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BF2FA-C6C8-A1A0-77D8-73571B6A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CCB82-AA51-B4CA-05E3-E936FDDB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5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AC58-EF51-5291-4554-D029D60F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06ED5-CE00-3B48-A686-61177BDF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FBE1-B968-1BEB-7064-1008C311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33A13-D987-AC83-51E2-A4686D8A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ACA3-5033-1E87-5A4E-4C3A3E763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E9043-2EB1-0C05-02C2-3995D3E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50E38-152D-036C-18C5-16C597FD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D412E9-E93F-F431-AC12-7C3C5109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37" y="936497"/>
            <a:ext cx="635032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D985C-25A8-121C-5BD4-F8561646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0DA47-F1AE-B9E7-D7D4-0A2B6F0E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49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D8D7-616B-EC3C-5991-487C26ABF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797EC-E003-6E47-E3CD-70BEC3FE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63156-E543-C5E3-3FD3-77FA335DF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F30BC-FFB5-C84B-78B9-95639536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8F43B-B0FA-7710-ED45-09269DEE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3644B-1D07-1F46-CBC4-4839BE5A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7376D-97A4-A079-D517-D44F6E025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AE50B-6684-EF67-0807-B59D39EA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AD624-1EF8-6D08-4758-83F48890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6DB97-F7C2-900F-3816-EA7A58A4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05" y="936497"/>
            <a:ext cx="662339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2755-BD1F-008A-2A1B-26F97839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93362-904E-051E-ABCF-6BB189E6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7"/>
            <a:ext cx="12192000" cy="6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5D1D0-F718-43F2-9870-A13D8CC4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30CA6-968C-0C62-6EF1-163EA0B5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AA807-85D8-87F1-B782-AA1BCE22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655AD-525D-806A-AFB4-507CDD8E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4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1752C-E93E-F803-67E5-95D6B932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43D063-44A8-B8C4-F693-51BA247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5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D6D08-42C4-88DB-4167-0738BA6F9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8FC8C-7E61-5FD6-2232-40EFA99C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67" y="777738"/>
            <a:ext cx="61280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5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41</Words>
  <Application>Microsoft Office PowerPoint</Application>
  <PresentationFormat>Widescreen</PresentationFormat>
  <Paragraphs>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66</cp:revision>
  <cp:lastPrinted>2025-08-09T13:54:19Z</cp:lastPrinted>
  <dcterms:created xsi:type="dcterms:W3CDTF">2025-07-03T13:55:57Z</dcterms:created>
  <dcterms:modified xsi:type="dcterms:W3CDTF">2025-08-16T18:00:16Z</dcterms:modified>
</cp:coreProperties>
</file>